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61F95-2293-41BD-9E4C-C27CF1329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377CA0-E873-4B2F-AA54-110D213A9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667EF2-93E4-4AFC-A3F3-4FACA26B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837067-018F-42E6-8D5E-3499A475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2E0D1E-7924-49EA-9885-BDFA98D3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4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A7CC4-B96B-4357-B988-C883E8FC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FE3F13-5D72-4C89-9845-315C03784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94983D-6D62-45D7-B027-EE39BCBF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CBF16D-390E-44AD-A012-17EFD47C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D57A1B-F40C-4B07-900F-76EAF459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39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F0FFB08-0DE7-4407-AE8C-5ED5ECA71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1CBFD7-8E43-45A3-96BE-8DF56E7F5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17882-4E5B-4EAB-BDB0-29DC5303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3E772D-8F1D-408F-AC64-F81F394D8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E591A0-B59C-440C-BCF4-949478D64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25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8DE4F-FDE5-40ED-A023-E249C10D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5D1A7D-5EC2-482F-B8B6-E2DED3E99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9DE277-6D3A-4CF4-B983-2A20C55F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ECD17-307C-40E6-B558-3E74C28A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AB5BDF-6507-4C42-BACE-44B37DBD8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87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4643C-75D9-4ABE-8ACF-F54E2B84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1FCEB5-9D78-4A06-A29F-DF12DCDE6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327138-23EE-46B7-9020-1BD5B05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30BEBC-A5C2-4CCE-AF33-C70EC600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05F535-A714-42A4-959B-58E6794C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91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89A0B-5E04-444B-AF7F-A3B491F7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06EA8E-8921-456D-9D81-E87F424C3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EF8C31-727C-49B8-A351-238FAAD70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DB0E72-3C2C-4755-82AD-F95BFC8B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92A74C-CFBC-4944-9D50-D4B8F57C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2A5B01-0CDC-4204-9688-6184B5AF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68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1F1D2-B3A8-4AD8-82A3-A7FE5DFC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FC59A5-9265-41E7-9016-07FB285AB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363068-C629-4B50-BA31-6AB95FC87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3F3F72-1090-4D89-A69D-85074CA55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92B65A-9832-43AD-BF5D-4F558E403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7B6A60-9977-440C-8A2A-A5A104CE6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1B554D-7DAC-492D-AB6C-B01CF119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4E0FE6F-16DB-4A07-BF87-6DA77AD7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65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A41B1-EBD7-4F88-8596-2A871327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D3AF08-367E-4169-8A14-F2AFF19C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28F67E-0C4B-4037-8A13-EE289E49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7DC25A-AB7A-4288-B2B3-0CFE3656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14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71EC5B-6C07-425D-B388-2A1BC19D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EEDD39-A470-4ED8-BB68-34E1D72D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6AE75-8D00-47ED-BE71-8D7AC0B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02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14B58-6D7B-40F3-8804-44A89DEB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45F294-ACA8-4E98-8765-DF3D1D03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2970C6-9768-404B-B858-8D69123DB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BDF84D-EFB3-441C-BC90-AB59A297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951EC4-7CCA-4270-AB19-015E58BD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510AA3-116C-41F6-A8D7-2E1B68A65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32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98F47-1DBE-4534-82AC-B93CAB56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F89F69E-DD76-4AAB-A593-627969CA7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6D0E9D-6B8E-4114-80ED-A43AC44E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408AC08-AF0E-456C-A8B2-1CA68BE3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FE19EE-3B4C-4106-9491-AF26287A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E2D9A4-955B-40D0-B463-05BA96EC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62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B26D4B-0E15-43A8-B378-FBCB4B128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D43A8A-91C8-490C-A422-03BAB0ECB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C3F9F3-5912-4B58-A54C-4B2D4CE34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89148-2DA1-4879-B101-18FA056C0102}" type="datetimeFigureOut">
              <a:rPr lang="de-DE" smtClean="0"/>
              <a:t>24.01.2020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A4B2DF-E902-4302-94A6-175217216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BC4579-B7AC-4948-8AE0-C70E017D5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B18B-A27C-4C85-8F82-6E09DFFF67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3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F2EA9-9D1E-4DA0-8105-7DF50B78D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4780" y="1297623"/>
            <a:ext cx="9144000" cy="23876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6812B3-0C25-462A-9BA4-8B386C6CF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4780" y="3777298"/>
            <a:ext cx="9144000" cy="1655762"/>
          </a:xfrm>
        </p:spPr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25D643-5289-4F0E-9B7D-B58C28736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945" y="154212"/>
            <a:ext cx="10040471" cy="687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2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 Cole</dc:creator>
  <cp:lastModifiedBy>X250 neu</cp:lastModifiedBy>
  <cp:revision>6</cp:revision>
  <dcterms:created xsi:type="dcterms:W3CDTF">2018-08-31T12:21:18Z</dcterms:created>
  <dcterms:modified xsi:type="dcterms:W3CDTF">2020-01-24T06:53:48Z</dcterms:modified>
</cp:coreProperties>
</file>