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6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FF826-82E5-41E7-9BBA-8AF48185B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8629F9-30FC-45A4-A983-C15244CA4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B29785-EA4D-4D66-B34C-D02BE7D8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448889-C393-4DE2-B61C-C0EBBC3F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4CD20C-B5BA-4D22-980F-8E0AF70C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78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48A19-4358-41D5-A071-42AC68C74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898E9B3-D2BC-4D9A-9819-53197A5BA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A4538E-6DF9-45D3-B3D8-2603A422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432634-9844-47AE-8417-93CFF1335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4FD0BA-1C9F-49E9-ACFD-58B4E50C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64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C971867-8809-4066-93EA-DEFB9AEEF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E73DF9-21E8-401A-977E-ED1A4E027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45ACE9-9415-4387-92C5-114C9CBE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ECFCD6-4999-4101-8574-ADD9BB8E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F55EEC-70AD-43FB-8AF4-72AE2A7AE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55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9BDF0-D49C-4E42-B307-83E79FD2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C07629-FE97-4428-99B4-8162B6B17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026D3B-D3D7-4B93-97A7-CEC7BB8CB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3C7E64-2366-41E0-9076-792E33B6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206D05-FB4D-4814-89B0-0C37B3D6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5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28F52-BD88-4700-BFBA-7B890BFD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684D6E-72FF-42DA-87A8-6C5945E35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01B705-0619-43D7-86C5-1CAA347B2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12388-D335-4925-88FA-0F1A748C4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498A13-0C5A-4D5D-B13F-568B1BD2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61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61DE2-8C50-4201-96DF-A9335E8FF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431DFE-D6E7-42DC-853A-6B6AB0ADB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68A3FC-6192-4BA2-A877-19C93900B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BEFCB7-39E0-49E6-AFE2-46859164B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3DD9AB-CDBF-49D3-938B-AD9833B86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156A2E-3A6F-4325-9D20-013DD8406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02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A5A833-29BB-478F-AC0A-048BC6415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16533A-3977-4AD6-A734-010A3C812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68EED3-B766-490A-A888-579A6130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DF1051-77F9-470A-BB1B-D615CF622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E9B3487-5E13-4E21-A11E-F56AE2062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6638BB2-81A4-4455-8DE3-25458387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788641A-1A81-4FE6-A059-0C8AC778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6B72A75-8A76-4C3C-98D5-B0691DFB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41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79911-C74C-45A7-8687-1A3B837CC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AED0BA9-D759-43BE-97BA-1B6A0848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3C7BA2-4F60-43AB-9706-A55132F5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960116D-6758-4EE2-B18C-3F7C309CE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60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E73BBF-FE7C-4794-A5E5-B6844B8D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565087F-4FED-4884-95BA-4FDF2CF9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4967549-C3AF-4929-A836-0D0A92322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92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1109F3-FD65-4DF2-86F6-C8044F991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3DF012-3D97-40BE-96F8-3DAEEAA2F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5D3FCB-15AA-4ED8-B2DB-A502DAF57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91CDBE-5997-478B-8018-59BF0B2C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2E4D1C-1F80-45D4-A7FC-5E95634B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F16F0A-643C-4439-8218-2ADC77D0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14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5778E-D495-4231-9070-4A0846C5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54D2EC4-AC43-4DAB-8EA9-462E019CE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18CA55-1B8B-4214-95B8-50BB5E98D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52FC31-56E0-4983-B053-93E68B73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C3358A-16D9-4183-91AD-AA266646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0786FA-43EA-4D23-8192-768800F4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79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CA7D756-018D-42B7-B490-B86DA1D5F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4C0C00-182F-4164-8AFE-54DE570B5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E2F0C2-3A2E-4C10-91AB-52C48C7BC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26AEC-F9A6-42BC-94F5-4791CAE86687}" type="datetimeFigureOut">
              <a:rPr lang="de-DE" smtClean="0"/>
              <a:t>20.12.2021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2DC39A-AB64-4242-86E0-3C76AD285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2E4633-5A0D-467E-AD37-DC0F81760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2CFAA-2927-454E-8923-D826BD1480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568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e.dreamstime.com/" TargetMode="External"/><Relationship Id="rId5" Type="http://schemas.openxmlformats.org/officeDocument/2006/relationships/hyperlink" Target="https://de.dreamstime.com/nete_info" TargetMode="External"/><Relationship Id="rId4" Type="http://schemas.openxmlformats.org/officeDocument/2006/relationships/hyperlink" Target="https://de.dreamstime.com/stockfoto-junger-arabischer-mann-image822266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7673E8B-DCB4-428B-9144-C98E9ACAE318}"/>
              </a:ext>
            </a:extLst>
          </p:cNvPr>
          <p:cNvGrpSpPr/>
          <p:nvPr/>
        </p:nvGrpSpPr>
        <p:grpSpPr>
          <a:xfrm>
            <a:off x="2151340" y="482603"/>
            <a:ext cx="7465603" cy="3988084"/>
            <a:chOff x="2151340" y="482603"/>
            <a:chExt cx="7465603" cy="3988084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39BEB26B-5A0D-47D1-BEDB-E724C37056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3226" t="15280" r="8701" b="19051"/>
            <a:stretch/>
          </p:blipFill>
          <p:spPr>
            <a:xfrm>
              <a:off x="5761906" y="482603"/>
              <a:ext cx="3767328" cy="3977640"/>
            </a:xfrm>
            <a:prstGeom prst="rect">
              <a:avLst/>
            </a:prstGeom>
          </p:spPr>
        </p:pic>
        <p:pic>
          <p:nvPicPr>
            <p:cNvPr id="9" name="Grafik 8" descr="Ein Bild, das Text, Person enthält.&#10;&#10;Automatisch generierte Beschreibung">
              <a:extLst>
                <a:ext uri="{FF2B5EF4-FFF2-40B4-BE49-F238E27FC236}">
                  <a16:creationId xmlns:a16="http://schemas.microsoft.com/office/drawing/2014/main" id="{91EA666A-FB0D-42F7-9E3D-5663C3E34F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1340" y="482603"/>
              <a:ext cx="3610566" cy="3977640"/>
            </a:xfrm>
            <a:prstGeom prst="rect">
              <a:avLst/>
            </a:prstGeom>
          </p:spPr>
        </p:pic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6857694A-6AD8-4E07-8693-BFECDCF186B2}"/>
                </a:ext>
              </a:extLst>
            </p:cNvPr>
            <p:cNvSpPr/>
            <p:nvPr/>
          </p:nvSpPr>
          <p:spPr>
            <a:xfrm>
              <a:off x="5674197" y="4193688"/>
              <a:ext cx="394274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/>
                <a:t>Foto </a:t>
              </a:r>
              <a:r>
                <a:rPr lang="de-DE" sz="1200" dirty="0">
                  <a:hlinkClick r:id="rId4"/>
                </a:rPr>
                <a:t>82226650</a:t>
              </a:r>
              <a:r>
                <a:rPr lang="de-DE" sz="1200" dirty="0"/>
                <a:t> © </a:t>
              </a:r>
              <a:r>
                <a:rPr lang="de-DE" sz="1200" dirty="0">
                  <a:hlinkClick r:id="rId5"/>
                </a:rPr>
                <a:t>Nataliya </a:t>
              </a:r>
              <a:r>
                <a:rPr lang="de-DE" sz="1200" dirty="0" err="1">
                  <a:hlinkClick r:id="rId5"/>
                </a:rPr>
                <a:t>Kostenyukova</a:t>
              </a:r>
              <a:r>
                <a:rPr lang="de-DE" sz="1200" dirty="0"/>
                <a:t> | </a:t>
              </a:r>
              <a:r>
                <a:rPr lang="de-DE" sz="1200" dirty="0">
                  <a:hlinkClick r:id="rId6"/>
                </a:rPr>
                <a:t>Dreamstime.com</a:t>
              </a:r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5435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Tim Cole</dc:creator>
  <cp:lastModifiedBy>Tim Cole</cp:lastModifiedBy>
  <cp:revision>2</cp:revision>
  <dcterms:created xsi:type="dcterms:W3CDTF">2021-12-20T08:15:02Z</dcterms:created>
  <dcterms:modified xsi:type="dcterms:W3CDTF">2021-12-20T08:30:12Z</dcterms:modified>
</cp:coreProperties>
</file>