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94660"/>
  </p:normalViewPr>
  <p:slideViewPr>
    <p:cSldViewPr snapToGrid="0">
      <p:cViewPr varScale="1">
        <p:scale>
          <a:sx n="88" d="100"/>
          <a:sy n="88" d="100"/>
        </p:scale>
        <p:origin x="68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8FEA5B-AF4F-2EE5-A93A-66373A989C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e-DE" dirty="0"/>
              <a:t>Jesus war Migrant!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8FCF296-0CC9-1172-36FC-914411B93B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de-DE" dirty="0" err="1"/>
              <a:t>Naria</a:t>
            </a:r>
            <a:r>
              <a:rPr lang="de-DE" dirty="0"/>
              <a:t> und Josef flohen nach Ägypten.</a:t>
            </a:r>
          </a:p>
          <a:p>
            <a:pPr algn="ctr"/>
            <a:r>
              <a:rPr lang="de-DE" dirty="0"/>
              <a:t>Sie lebten dort als Flüchtlinge, bis ihr ein Engel im </a:t>
            </a:r>
            <a:r>
              <a:rPr lang="de-DE" dirty="0" err="1"/>
              <a:t>traum</a:t>
            </a:r>
            <a:r>
              <a:rPr lang="de-DE" dirty="0"/>
              <a:t> erschien und ihr auftrug, nach Israel zurückzukehren.</a:t>
            </a:r>
          </a:p>
          <a:p>
            <a:pPr algn="ctr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0382D0C-E3C4-40E0-C1F3-2E018EE21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0" y="751332"/>
            <a:ext cx="3048000" cy="169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50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{4CD3350A-0EF1-484E-ACBD-BAEAB82D943B}TF6d5feb1e-e145-43f1-b745-cb4b54c5ee9798a2ed6b-d9319cd00b67</Template>
  <TotalTime>0</TotalTime>
  <Words>32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Tw Cen MT</vt:lpstr>
      <vt:lpstr>Schaltkreis</vt:lpstr>
      <vt:lpstr>Jesus war Migrant!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Cole</dc:creator>
  <cp:lastModifiedBy>Tim Cole</cp:lastModifiedBy>
  <cp:revision>1</cp:revision>
  <dcterms:created xsi:type="dcterms:W3CDTF">2026-02-23T06:56:51Z</dcterms:created>
  <dcterms:modified xsi:type="dcterms:W3CDTF">2026-02-23T07:02:59Z</dcterms:modified>
</cp:coreProperties>
</file>