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8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392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64EFE-87B1-432A-96FB-A2DC6716D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F32C1B8-1CE5-4CD6-9240-306F67FA2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8F30D0-FAAA-4E3C-A78B-CA6823616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039E1F-F052-41ED-8071-79ED3C6A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1719C1-5B00-429B-A153-771B9215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54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DFA34C-4441-430F-B24C-F82993A5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19B49B-6089-4DE5-8EBB-543C70F86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B4E533-D402-4C20-933B-FA6737B1E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C192A4-912E-43E6-977F-15AA979CA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0F0D45-8E35-433E-A179-3B8B8805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904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77A451A-0759-4D1F-821B-66224C0B3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DD060E5-597B-46DD-A6AA-3E67D0281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301DA1-55FA-41E4-A2BF-5E866539F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DF2FA6-CCE1-433F-995E-7F2BF081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DB39BA-00DE-4E81-91E9-D08E9C4C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719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AC0F49-8ECC-4EDF-802A-C05F710C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9A7B4B-3C76-4085-9C44-0184B7AEB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41304C-942F-4A6B-9771-F29EFFDA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65D97D-DC04-4D97-81B4-D7D7D3D8B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FC5FA9-065A-4BC8-B67C-E2AE7EA0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59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BACE1C-317A-4835-BB93-8460776F9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3E7D5B-D19D-4BE9-9645-0A68B8342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EC67CD-22BF-45EC-A386-F546081F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8E59A3-A637-495D-9957-AE2A9D2D6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889F55-409F-4678-9603-191A12483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56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FA9A0-943B-4429-991F-054143A85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DBE9D4-FE1C-43AF-B5A8-03043C352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C30CF7-4BB9-4C8A-AA48-BBAB3600F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7841EF-87E4-4CA2-BC62-38F361F6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4EF4BB-53B3-4721-8EC4-B3F89288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04289E-8A31-4B30-88DC-B50FE838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17B8CF-24DC-4C74-8070-E9D452794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A4C431-F181-4DEC-9A76-25C331828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C9A76E-C4DA-4E22-9C1C-8C10382F6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B62752A-3FF7-4D5D-AA21-33337ED90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688190A-2B33-4138-8417-89B5EBBE7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C18417C-429D-44F5-B2CE-1711712C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BA38C66-B922-4B14-94B0-B3DC441E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3A0F4C-D088-41C8-92FA-747AA0AD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81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F6AE3-446C-4127-A1FD-C89C4FD65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ABFA9B-06ED-4433-86CB-C1D555124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98AAC4-5B58-49D7-8DF1-D3A48514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FAE73E-A424-4377-A955-E9495FE1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9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ACF411C-7547-467C-B4F5-B0CFDC82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602DE0-5F6D-4AFB-AC0E-B64E88660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DD14C8-CFCA-4F6D-A744-5BFCD06DE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82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0B527-0FE3-43A5-89F6-9261AC7D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A570AE-CB6B-4C36-B5AB-8745DED5D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EBD30E-3578-4FD7-930C-0B5F9F2B3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8D9B08D-E16D-4593-B884-2824B7978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098B01-3886-4D09-8953-4F2A1648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21F2D1-1EB4-4BB9-95F0-3919976B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186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93BFF-9961-4575-BAFB-B79A3D33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82FF968-CC1B-44B2-AC60-632E658AC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4680C4-8C6A-4E7E-86EF-F20B22DF4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1F30D61-97EF-41A9-9018-56205391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A159CF-B9B4-4925-A636-E07E0AA1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F593F9-0B62-418F-B320-9A5CB4A0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43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E7CB94B-0E2D-411D-ADD7-284970E85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0731B7-5956-4E0B-9F91-E614ED806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D3FD60-894F-49F5-9FE7-3F8253A97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876E6-8F72-43C8-B0A4-DE624FC170FF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13A35B-E767-4B10-A4F1-564CDB3E3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AFB70C-46A3-4087-ADB8-51457DC688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A0C52-D686-49E4-B498-46669F6845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926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EAF5BDB-F361-41CA-9729-C778BA83EA7A}"/>
              </a:ext>
            </a:extLst>
          </p:cNvPr>
          <p:cNvGrpSpPr/>
          <p:nvPr/>
        </p:nvGrpSpPr>
        <p:grpSpPr>
          <a:xfrm>
            <a:off x="0" y="131499"/>
            <a:ext cx="12191999" cy="6726501"/>
            <a:chOff x="0" y="131499"/>
            <a:chExt cx="12191999" cy="6726501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CC65372A-CBB4-4862-8901-DB51B6C1FA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31499"/>
              <a:ext cx="6096000" cy="3297501"/>
            </a:xfrm>
            <a:prstGeom prst="rect">
              <a:avLst/>
            </a:prstGeom>
          </p:spPr>
        </p:pic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44579519-354A-4F03-87C6-1940C840B2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95998" y="1204685"/>
              <a:ext cx="6096001" cy="2224315"/>
            </a:xfrm>
            <a:prstGeom prst="rect">
              <a:avLst/>
            </a:prstGeom>
          </p:spPr>
        </p:pic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162A05EC-20A3-475F-9807-57157DA025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46085"/>
            <a:stretch/>
          </p:blipFill>
          <p:spPr>
            <a:xfrm>
              <a:off x="0" y="3429000"/>
              <a:ext cx="3106055" cy="3429000"/>
            </a:xfrm>
            <a:prstGeom prst="rect">
              <a:avLst/>
            </a:prstGeom>
          </p:spPr>
        </p:pic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380D7840-3297-40B4-A151-6D208631CE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53175"/>
            <a:stretch/>
          </p:blipFill>
          <p:spPr>
            <a:xfrm>
              <a:off x="3106055" y="3145972"/>
              <a:ext cx="2989945" cy="3712028"/>
            </a:xfrm>
            <a:prstGeom prst="rect">
              <a:avLst/>
            </a:prstGeom>
          </p:spPr>
        </p:pic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46D8CDD5-1BE3-413B-9EA3-E1A2EE0058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96000" y="3429000"/>
              <a:ext cx="3381829" cy="3429000"/>
            </a:xfrm>
            <a:prstGeom prst="rect">
              <a:avLst/>
            </a:prstGeom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73066574-410A-4D0C-B13F-D3BAA8358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477829" y="3429000"/>
              <a:ext cx="2714169" cy="3429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54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Tim Cole</dc:creator>
  <cp:lastModifiedBy>Tim Cole</cp:lastModifiedBy>
  <cp:revision>2</cp:revision>
  <dcterms:created xsi:type="dcterms:W3CDTF">2024-01-19T06:44:05Z</dcterms:created>
  <dcterms:modified xsi:type="dcterms:W3CDTF">2024-01-19T06:54:32Z</dcterms:modified>
</cp:coreProperties>
</file>